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94125" y="0"/>
            <a:ext cx="7887453" cy="823151"/>
          </a:xfrm>
          <a:solidFill>
            <a:srgbClr val="002060"/>
          </a:solidFill>
        </p:spPr>
        <p:txBody>
          <a:bodyPr/>
          <a:lstStyle/>
          <a:p>
            <a:r>
              <a:rPr lang="th-TH" b="1" dirty="0" smtClean="0"/>
              <a:t>ผลการดำเนินงานของ </a:t>
            </a:r>
            <a:r>
              <a:rPr lang="th-TH" b="1" dirty="0" err="1" smtClean="0"/>
              <a:t>สภ.สังข</a:t>
            </a:r>
            <a:r>
              <a:rPr lang="th-TH" b="1" dirty="0" smtClean="0"/>
              <a:t>ละบุรี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" y="5058419"/>
            <a:ext cx="12191999" cy="16590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thaiDist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 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2พ.ย.67 เวลา 07.00 น. พ.ต.ท.สุภาพ สีนาค รอง ผกก.(สอบสวน)</a:t>
            </a:r>
            <a:r>
              <a:rPr lang="th-TH" sz="24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สภ.สังข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พร้อม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ข้าราชการตำรวจ </a:t>
            </a:r>
            <a:r>
              <a:rPr lang="th-TH" sz="2400" dirty="0" err="1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สภ.สังข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ละ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บุรี เข้าร่วม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โครงการ เดิน วิ่ง ปั่น  ป้องกันอัมพาต ครั้งที่10 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ร่วมกับ 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อำเภอ</a:t>
            </a:r>
            <a:r>
              <a:rPr lang="th-TH" sz="24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สังข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โรงพยาบาล</a:t>
            </a:r>
            <a:r>
              <a:rPr lang="th-TH" sz="24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สังข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ส่วน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ราชการในพื้นที่,ประชาชน ,นักเรียน  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เพื่อเฉลิม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พระเกียรติพระบาทสมเด็จพระเจ้าอยู่หัว เนื่องในโอกาสมหามงคลพระชนมพรรษา 6รอบ 28 กรกฎาคม 2567 โดยมี นายสุริยะ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ศักดิ์ 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เหมือน</a:t>
            </a:r>
            <a:r>
              <a:rPr lang="th-TH" sz="24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อ่วม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นายอำเภอ                  </a:t>
            </a:r>
            <a:r>
              <a:rPr lang="th-TH" sz="2400" dirty="0" err="1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สังข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เป็นประธานพิธีเปิด ณ. บริเวณที่ว่าการอำเภอ</a:t>
            </a:r>
            <a:r>
              <a:rPr lang="th-TH" sz="24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สังข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ละ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บุรี</a:t>
            </a:r>
            <a:endParaRPr lang="th-TH" sz="2400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1620264"/>
            <a:ext cx="3732757" cy="318614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19" y="1620264"/>
            <a:ext cx="3707704" cy="3186140"/>
          </a:xfrm>
          <a:prstGeom prst="rect">
            <a:avLst/>
          </a:prstGeom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916964" y="870125"/>
            <a:ext cx="2845613" cy="542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เดือน พฤศจิกายน 2567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27" y="1620264"/>
            <a:ext cx="3936855" cy="31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5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94125" y="0"/>
            <a:ext cx="7887453" cy="823151"/>
          </a:xfrm>
          <a:solidFill>
            <a:srgbClr val="002060"/>
          </a:solidFill>
        </p:spPr>
        <p:txBody>
          <a:bodyPr/>
          <a:lstStyle/>
          <a:p>
            <a:r>
              <a:rPr lang="th-TH" b="1" dirty="0" smtClean="0"/>
              <a:t>ผลการดำเนินงานของ </a:t>
            </a:r>
            <a:r>
              <a:rPr lang="th-TH" b="1" dirty="0" err="1" smtClean="0"/>
              <a:t>สภ.สังข</a:t>
            </a:r>
            <a:r>
              <a:rPr lang="th-TH" b="1" dirty="0" smtClean="0"/>
              <a:t>ละบุรี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" y="5058419"/>
            <a:ext cx="12191999" cy="16590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thaiDist"/>
            <a:r>
              <a:rPr lang="th-TH" sz="2400" dirty="0" err="1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พ.ต.ต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ประดิษฐ์  แร่เพชร   </a:t>
            </a:r>
            <a:r>
              <a:rPr lang="th-TH" sz="24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สว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z="24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ธร.รรท.สวป.สภ.สังข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พร้อมด้วยข้าราชการตำรวจจิตอาสา 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ดำเนินกิจกรรมจิต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อาสา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พัฒนา เมื่อวันที่ 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26 ธ.ค.2567 เวลา 09.30 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น.โดยดำเนินกิจกรรม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จิตอาสาบำเพ็ญสาธารณะประโยชน์ ทำความสะอาด ปรับภูมิทัศน์ พื้นที่เตรียมการรับเสด็จ สมเด็จพระกนิษฐาราชเจ้า กรมสมเด็จ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พระเทพรัตนราชสุดา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ฯ สยามบรมราช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กุมารีเสด็จพระ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ราชดำเนินไปปฏิบัติพระราช</a:t>
            </a:r>
            <a:r>
              <a:rPr lang="th-TH" sz="24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กรณีย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กิจ ณ 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โรงเรียนตำรวจตระเวน</a:t>
            </a:r>
            <a:r>
              <a:rPr lang="th-TH" sz="24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ชายแดนบ้าน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เรดาร์ หมู่ ที่4 ต.ปรังเผล </a:t>
            </a:r>
            <a:r>
              <a:rPr lang="th-TH" sz="24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อ.สังข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จ.</a:t>
            </a:r>
            <a:r>
              <a:rPr lang="th-TH" sz="2400" dirty="0" err="1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กาญญจนบุรี</a:t>
            </a:r>
            <a:endParaRPr lang="th-TH" sz="2400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916964" y="870125"/>
            <a:ext cx="2845613" cy="542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เดือน ธันวาคม 2567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52" y="1366767"/>
            <a:ext cx="3870542" cy="350585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71" y="1354241"/>
            <a:ext cx="4115652" cy="350585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74" y="1366767"/>
            <a:ext cx="4085438" cy="35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0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94125" y="0"/>
            <a:ext cx="7887453" cy="823151"/>
          </a:xfrm>
          <a:solidFill>
            <a:srgbClr val="002060"/>
          </a:solidFill>
        </p:spPr>
        <p:txBody>
          <a:bodyPr/>
          <a:lstStyle/>
          <a:p>
            <a:r>
              <a:rPr lang="th-TH" b="1" dirty="0" smtClean="0"/>
              <a:t>ผลการดำเนินงานของ </a:t>
            </a:r>
            <a:r>
              <a:rPr lang="th-TH" b="1" dirty="0" err="1" smtClean="0"/>
              <a:t>สภ.สังข</a:t>
            </a:r>
            <a:r>
              <a:rPr lang="th-TH" b="1" dirty="0" smtClean="0"/>
              <a:t>ละบุรี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" y="5058419"/>
            <a:ext cx="12191999" cy="16590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thaiDist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 1 มกราคม 2568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เวลาประมาณ 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08.30 น.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พ.ต.อ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.ไพฑูรย์  ศรีวิลัย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ผกก.สภ.สังข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ละบุรี,พ.ต.ท.กิตติ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ณัติ์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ปรีชา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วัฒน์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วงศ์ รอง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ผกก.ป.สภ.สังข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  ได้มอบหมายให้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พ.ต.ต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.ประดิษฐ์  แร่เพชร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สว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ธร.รรท.สวป.สภ.สังข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ร้อยเวร20 พร้อมข้าราชการตำรวจชุดจิตอาสา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ละบุรี, สายตรวจรถยนต์/สายตรวจจราจร/ชุด ปะฉะดะ ร่วมกิจกรรมจิตอาสา รณรงค์ประชาสัมพันธ์ ให้แก่ประชาชนผู้สัญจรไปมา เพื่อสร้างการตระหนักรู้ถึงความปลอดภัยในการใช้รถใช้ถนน เมาไม่ขับ เคารพกฎจราจร    เนื่องในเทศกาลปีใหม่ 2568  </a:t>
            </a:r>
          </a:p>
          <a:p>
            <a:pPr algn="thaiDist"/>
            <a:endParaRPr lang="th-TH" sz="24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916964" y="870125"/>
            <a:ext cx="2845613" cy="542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เดือน มกราคม 2568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56" y="1565753"/>
            <a:ext cx="3932952" cy="335697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" y="1565753"/>
            <a:ext cx="3947875" cy="3356976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7" y="1565753"/>
            <a:ext cx="3657599" cy="335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94125" y="0"/>
            <a:ext cx="7887453" cy="823151"/>
          </a:xfrm>
          <a:solidFill>
            <a:srgbClr val="002060"/>
          </a:solidFill>
        </p:spPr>
        <p:txBody>
          <a:bodyPr/>
          <a:lstStyle/>
          <a:p>
            <a:r>
              <a:rPr lang="th-TH" b="1" dirty="0" smtClean="0"/>
              <a:t>ผลการดำเนินงานของ </a:t>
            </a:r>
            <a:r>
              <a:rPr lang="th-TH" b="1" dirty="0" err="1" smtClean="0"/>
              <a:t>สภ.สังข</a:t>
            </a:r>
            <a:r>
              <a:rPr lang="th-TH" b="1" dirty="0" smtClean="0"/>
              <a:t>ละบุรี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" y="4950477"/>
            <a:ext cx="12191999" cy="19075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thaiDist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วันที่ 17 ตุลาคม2568 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พ.ต.อ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ไพฑูรย์  ศรีวิลัย 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ผกก.สภ.สังข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ละบุรี,พ.ต.ท.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กิตติ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ณัติ์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ปรีชาวุฒิวงศ์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รอง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ผกก.ป.สภ.สังข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มอบหมาย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 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ร.ต.ต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วัฒน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พงษ์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ชุม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หิน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รอง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สว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.(ป)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ละบุรี/ข้าราชการตำรวจชุดจิตอาสา/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กต.ตร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./สายตรวจ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รถยนต์ ดำเนินการ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กิจกรรมจิตอาสาจราจร รณรงค์การขับขี่ปลอดภัย สวมหมวกนิรภัย เพื่อลดอุบัติเหตุจราจรทาง</a:t>
            </a:r>
            <a:r>
              <a:rPr lang="th-TH" sz="2400">
                <a:latin typeface="AngsanaUPC" panose="02020603050405020304" pitchFamily="18" charset="-34"/>
                <a:cs typeface="AngsanaUPC" panose="02020603050405020304" pitchFamily="18" charset="-34"/>
              </a:rPr>
              <a:t>บก </a:t>
            </a:r>
            <a:r>
              <a:rPr lang="th-TH" sz="2400" smtClean="0">
                <a:latin typeface="AngsanaUPC" panose="02020603050405020304" pitchFamily="18" charset="-34"/>
                <a:cs typeface="AngsanaUPC" panose="02020603050405020304" pitchFamily="18" charset="-34"/>
              </a:rPr>
              <a:t>“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โดยมอบหมวกนิรภัยที่ได้รับจากสำนักงานตำรวจแห่งชาติ ให้กับพี่น้องประชาชนที่ขับขี่รถจักรยานยนต์ ไม่สวมหมวกนิรภัย มาติดต่อราชการภายในสถานีตำรวจ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เชิญชวนร่วมเป็นเครือข่ายจิตอาสาจราจร และร่วมรณรงค์การสวมหมวกนิรภัย (ขยายต่อ) ในครอบครัว ชุมชน หรือสถานที่ทำงาน ต่อไป ซึ่งได้มีการรณรงค์ขยายต่อในวันนี้</a:t>
            </a:r>
            <a:endParaRPr lang="th-TH" sz="24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916964" y="870125"/>
            <a:ext cx="2845613" cy="542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เดือน ตุลาคม 2568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86" y="1561714"/>
            <a:ext cx="3924147" cy="3240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15" y="1068684"/>
            <a:ext cx="4060288" cy="373303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2" y="1038790"/>
            <a:ext cx="3517052" cy="37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94125" y="74285"/>
            <a:ext cx="7887453" cy="823151"/>
          </a:xfrm>
          <a:solidFill>
            <a:srgbClr val="002060"/>
          </a:solidFill>
        </p:spPr>
        <p:txBody>
          <a:bodyPr/>
          <a:lstStyle/>
          <a:p>
            <a:r>
              <a:rPr lang="th-TH" b="1" dirty="0" smtClean="0"/>
              <a:t>ผลการดำเนินงานของ </a:t>
            </a:r>
            <a:r>
              <a:rPr lang="th-TH" b="1" dirty="0" err="1" smtClean="0"/>
              <a:t>สภ.สังข</a:t>
            </a:r>
            <a:r>
              <a:rPr lang="th-TH" b="1" dirty="0" smtClean="0"/>
              <a:t>ละบุรี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" y="5674291"/>
            <a:ext cx="12191999" cy="118371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thaiDist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วันที่ 16 กุมภาพันธ์ 2568 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พ.ต.อ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ไพฑูรย์  ศรีวิลัย 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ผกก.สภ.สังข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ละบุรี,พ.ต.ท.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กิตติ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ณัติ์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ปรีชาวุฒิวงศ์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รอง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ผกก.ป.สภ.สังข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พร้อมด้วยข้าราชการ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ตำรวจสภ.สังข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ดำเนินการ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กิจกรรมจิต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อาสาพัฒนา โดยได้ดำเนินกิจกรรมทำความสะอาดวัดศรีสุวรรณ หมู่ 1 ต.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หนองลู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อ.สังข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จ.กาญจนบุรี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342849" y="897436"/>
            <a:ext cx="2845613" cy="542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เดือน กุมภาพันธ์ 2568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065" y="1514547"/>
            <a:ext cx="3693494" cy="398185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552"/>
            <a:ext cx="3910119" cy="425000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04" y="1227552"/>
            <a:ext cx="4179385" cy="42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94125" y="0"/>
            <a:ext cx="7887453" cy="823151"/>
          </a:xfrm>
          <a:solidFill>
            <a:srgbClr val="002060"/>
          </a:solidFill>
        </p:spPr>
        <p:txBody>
          <a:bodyPr/>
          <a:lstStyle/>
          <a:p>
            <a:r>
              <a:rPr lang="th-TH" b="1" dirty="0" smtClean="0"/>
              <a:t>ผลการดำเนินงานของ </a:t>
            </a:r>
            <a:r>
              <a:rPr lang="th-TH" b="1" dirty="0" err="1" smtClean="0"/>
              <a:t>สภ.สังข</a:t>
            </a:r>
            <a:r>
              <a:rPr lang="th-TH" b="1" dirty="0" smtClean="0"/>
              <a:t>ละบุรี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" y="5185775"/>
            <a:ext cx="12191999" cy="167222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thaiDist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วันที่ 13 มี.ค. 2568 ภายใต้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อำนวยการของ 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พ.ต.อ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.สันติ พิทักษ์สกุล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ผกก.สภ.สังข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ละบุรี,พ.ต.ท.กิตติ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ณัติ์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ปรีชาวุฒิวงศ์ รอง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ผกก.ป.สภ.สังข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ละบุรี,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พ.ต.ต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.ประดิษฐ์  แร่เพชร 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สวป.สภ.สังข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มอบ</a:t>
            </a:r>
            <a:r>
              <a:rPr lang="th-TH" sz="24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หมย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ให้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ข้าราชการตำรวจชุดจิตอาสา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สภ.สังข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พร้อม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ด้วย ผู้นำชุมชน,ประชาชนบ้านไหล่น้ำ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ร่วม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กิจกรรมจิตอาสาภัยพิบัติ ประชาสัมพันธ์ การลดมลพิษต่างๆที่เกิดจากการเผาทำให้เกิดฝุ่นและเป็นอันตรายต่อสุขภาพเพื่อป้องกันการเกิดฝุ่นละอองเพื่อแก้ปัญหา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P.M.2.5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ในพื้นที่  ณ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ศาลา ประชาคมบ้านไหล่น้ำ  หมู่ที่ 3  ต.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หนองลู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อ.สังข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ละบุรี </a:t>
            </a:r>
            <a:r>
              <a:rPr lang="th-TH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จว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.กาญจนบุรี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thaiDist"/>
            <a:endParaRPr lang="th-TH" sz="24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916964" y="870125"/>
            <a:ext cx="2845613" cy="542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32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เดือน มีนาคม 2568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26" name="Picture 2" descr="C:\Users\User\AppData\Local\Temp\ksohtml19652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55" y="1438003"/>
            <a:ext cx="3820438" cy="36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ksohtml19652\wp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4" y="1498474"/>
            <a:ext cx="3601434" cy="36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Temp\ksohtml19652\wp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10" y="1438003"/>
            <a:ext cx="3999408" cy="36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61778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630</Words>
  <Application>Microsoft Office PowerPoint</Application>
  <PresentationFormat>แบบจอกว้าง</PresentationFormat>
  <Paragraphs>18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3" baseType="lpstr">
      <vt:lpstr>AngsanaUPC</vt:lpstr>
      <vt:lpstr>Arial</vt:lpstr>
      <vt:lpstr>Cordia New</vt:lpstr>
      <vt:lpstr>IrisUPC</vt:lpstr>
      <vt:lpstr>Trebuchet MS</vt:lpstr>
      <vt:lpstr>Wingdings 3</vt:lpstr>
      <vt:lpstr>เหลี่ยมเพชร</vt:lpstr>
      <vt:lpstr>ผลการดำเนินงานของ สภ.สังขละบุรี</vt:lpstr>
      <vt:lpstr>ผลการดำเนินงานของ สภ.สังขละบุรี</vt:lpstr>
      <vt:lpstr>ผลการดำเนินงานของ สภ.สังขละบุรี</vt:lpstr>
      <vt:lpstr>ผลการดำเนินงานของ สภ.สังขละบุรี</vt:lpstr>
      <vt:lpstr>ผลการดำเนินงานของ สภ.สังขละบุรี</vt:lpstr>
      <vt:lpstr>ผลการดำเนินงานของ สภ.สังขละบุรี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บัญชี Microsoft</dc:creator>
  <cp:lastModifiedBy>บัญชี Microsoft</cp:lastModifiedBy>
  <cp:revision>9</cp:revision>
  <dcterms:created xsi:type="dcterms:W3CDTF">2025-03-26T03:53:48Z</dcterms:created>
  <dcterms:modified xsi:type="dcterms:W3CDTF">2025-03-26T05:06:36Z</dcterms:modified>
</cp:coreProperties>
</file>